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56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Deep Dive: AI High-Precision Threat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54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60-second overview of the robust machine learning foundation driving our real-time network traffic analysis agent.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682585"/>
            <a:ext cx="263640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Presentation Agenda</a:t>
            </a:r>
            <a:endParaRPr lang="en-US" sz="2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43" y="1708963"/>
            <a:ext cx="382442" cy="47827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20447" y="1639848"/>
            <a:ext cx="770310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2"/>
          <p:cNvSpPr/>
          <p:nvPr/>
        </p:nvSpPr>
        <p:spPr>
          <a:xfrm>
            <a:off x="1241528" y="1741596"/>
            <a:ext cx="328898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 &amp; Preparation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20447" y="2233493"/>
            <a:ext cx="77031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and refining the foundational real-world dataset.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47" y="3329309"/>
            <a:ext cx="382442" cy="478274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20447" y="3249811"/>
            <a:ext cx="770310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5"/>
          <p:cNvSpPr/>
          <p:nvPr/>
        </p:nvSpPr>
        <p:spPr>
          <a:xfrm>
            <a:off x="1174185" y="3374686"/>
            <a:ext cx="334506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Selection &amp; Training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0447" y="3843457"/>
            <a:ext cx="77031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ensemble models and selecting the optimal prediction engine.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47" y="4903397"/>
            <a:ext cx="382442" cy="478274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20447" y="4859774"/>
            <a:ext cx="770310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8"/>
          <p:cNvSpPr/>
          <p:nvPr/>
        </p:nvSpPr>
        <p:spPr>
          <a:xfrm>
            <a:off x="1174185" y="4984649"/>
            <a:ext cx="3202186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Network Features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20447" y="5453420"/>
            <a:ext cx="77031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the specific indicators used for malicious activity detection.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40" y="6523375"/>
            <a:ext cx="382442" cy="478274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720447" y="6469737"/>
            <a:ext cx="770310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1"/>
          <p:cNvSpPr/>
          <p:nvPr/>
        </p:nvSpPr>
        <p:spPr>
          <a:xfrm>
            <a:off x="1174185" y="6605398"/>
            <a:ext cx="2986326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Precision &amp; Deployment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20447" y="7063383"/>
            <a:ext cx="77031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Achieving high accuracy and detailing the final operational architecture.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04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Data Source and Preparation: Building a Robust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16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performance of any autonomous threat prediction agent relies heavily on high-quality, real-world data to accurately map subtle network anomalies.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12563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31256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569857"/>
            <a:ext cx="3397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High-Quality Foundation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5060275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utilised the comprehensive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CSE-CIC-IDS2018 dataset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globally recognised for its breadth and realism in capturing modern network attacks and benign traffic.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4312563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431256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4569857"/>
            <a:ext cx="3106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Traffic Log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506027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dataset consists of extensive, real-world traffic log files, ensuring our model is trained on scenarios beyond synthetic or simplified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230" y="712232"/>
            <a:ext cx="7749540" cy="1245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Model Selection: Optimising for Performance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7230" y="2256473"/>
            <a:ext cx="7749540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achieve high-precision, real-time prediction, we systematically evaluated several state-of-the-art ensemble learning techniques.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" y="3117771"/>
            <a:ext cx="996196" cy="14664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92618" y="3316962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Evaluation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892618" y="3747849"/>
            <a:ext cx="655415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Reviewed Random Forest for its strong generalisation and robustness against overfitting.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" y="4584263"/>
            <a:ext cx="996196" cy="146649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92618" y="4783455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Second Candidate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892618" y="5214342"/>
            <a:ext cx="655415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Tested LightGBM, focusing on its speed and efficiency in handling large datasets.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0" y="6050756"/>
            <a:ext cx="996196" cy="14664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92618" y="6249948"/>
            <a:ext cx="297977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Selection: XGBoost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892618" y="6680835"/>
            <a:ext cx="655415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Ultimately selected XGBoost for its consistently superior performance metrics in classification accuracy and feature importance ranking.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927"/>
            <a:ext cx="111754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Critical Network Features for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93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XGBoost model was trained to analyse specific network features that serve as critical indicators, allowing it to move beyond simple pattern matching to genuine threat identification.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10451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57997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440430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177427"/>
            <a:ext cx="2880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Connection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667845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 related to the speed and overall volume of connections. Anomalies here often indicate port scanning or denial-of-service attempts.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610451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57997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440430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177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Packet Features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66784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of patterns in the size, sequence, and timing of individual data packets, which can reveal signature-less exploit activity.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610451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57997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440430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177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Flow Features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667845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characteristics derived from the overall data flow (e.g., flow duration, total bytes), crucial for differentiating benign traffic from a high-confidence attack flow.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971" y="565666"/>
            <a:ext cx="7175063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Precision and Deployment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971" y="1619726"/>
            <a:ext cx="13190458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Achieving high prediction accuracy is non-negotiable for autonomous threat mitigation. Our technical implementation prioritises both precision and processing speed.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67577" y="3846076"/>
            <a:ext cx="2530078" cy="514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4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23" y="2560558"/>
            <a:ext cx="3085505" cy="30855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46979" y="5903000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Prediction Accuracy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9971" y="6347817"/>
            <a:ext cx="4225409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trained XGBoost model delivered over 95% accuracy in identifying potential threats, a precision level essential for trustworthy autonomous action.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50042" y="3846076"/>
            <a:ext cx="2530078" cy="514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98%</a:t>
            </a:r>
            <a:endParaRPr lang="en-US" sz="4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388" y="2560558"/>
            <a:ext cx="3085505" cy="308550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29444" y="5903000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Recall Rate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202436" y="6347817"/>
            <a:ext cx="4225409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recall ensures that the model minimises false negatives, effectively catching most real attack attempts before they inflict damage.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0532507" y="3846076"/>
            <a:ext cx="2530078" cy="514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4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853" y="2560558"/>
            <a:ext cx="3085505" cy="308550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92859" y="5903000"/>
            <a:ext cx="26093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Capability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9684901" y="6347817"/>
            <a:ext cx="4225409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architecture is designed to process and classify network flow features instantaneously, meeting the demands of real-time security operations.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522"/>
            <a:ext cx="99301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Optimised Deployment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69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final architecture is a simple, performance-focused setup designed for maximal processing efficiency and scalability in diverse network environments.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77885"/>
            <a:ext cx="13042821" cy="42170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0691" y="5755441"/>
            <a:ext cx="2861767" cy="35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Network Input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102023" y="6214914"/>
            <a:ext cx="3510434" cy="286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Ingress of raw traffic data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106852" y="4613914"/>
            <a:ext cx="2861767" cy="35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 Server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106852" y="5073387"/>
            <a:ext cx="3421401" cy="572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model for classification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750492" y="3847597"/>
            <a:ext cx="2861767" cy="35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 Backend &amp; UI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01825" y="4307069"/>
            <a:ext cx="3510434" cy="286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API and React frontend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6986"/>
            <a:ext cx="64884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Breakdown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95926"/>
            <a:ext cx="7556421" cy="5886688"/>
          </a:xfrm>
          <a:prstGeom prst="roundRect">
            <a:avLst>
              <a:gd name="adj" fmla="val 16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703546"/>
            <a:ext cx="3770590" cy="3838694"/>
          </a:xfrm>
          <a:prstGeom prst="roundRect">
            <a:avLst>
              <a:gd name="adj" fmla="val 2527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1930360"/>
            <a:ext cx="297680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 Model Server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2775109"/>
            <a:ext cx="297680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dedicated, high-performance server running the prediction engine, isolated for fast, low-latency processing and high-confidence classification.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572000" y="1703546"/>
            <a:ext cx="3770590" cy="383869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1703546"/>
            <a:ext cx="30480" cy="3838694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Text 7"/>
          <p:cNvSpPr/>
          <p:nvPr/>
        </p:nvSpPr>
        <p:spPr>
          <a:xfrm>
            <a:off x="5138976" y="1930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Backend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138976" y="2420779"/>
            <a:ext cx="297680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API requests, communication with mitigation systems, and aggregates prediction data from the model server before transmission.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288512" y="333934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97" y="3445669"/>
            <a:ext cx="283488" cy="35433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801410" y="5542240"/>
            <a:ext cx="7541181" cy="203275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5" name="Shape 11"/>
          <p:cNvSpPr/>
          <p:nvPr/>
        </p:nvSpPr>
        <p:spPr>
          <a:xfrm>
            <a:off x="801410" y="5542240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Text 12"/>
          <p:cNvSpPr/>
          <p:nvPr/>
        </p:nvSpPr>
        <p:spPr>
          <a:xfrm>
            <a:off x="1028224" y="57690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Frontend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28224" y="6259473"/>
            <a:ext cx="67473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visual monitoring dashboards for security analysts, displaying real-time alerts, flow characteristics, and overall network status.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09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Takeaways: Robust ML for 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786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Training on the 6.4 GB CSE-CIC-IDS2018 dataset ensures robust, realistic learning against modern attack vectors.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83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XGBoost was chosen for its superior performance, enabling high-confidence threat classification based on detailed network feature analysis.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5179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model consistently achieves over 95% prediction accuracy, vital for enabling autonomous, low-risk mitigation actions.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1980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dedicated three-server setup ensures model isolation and fast processing, guaranteeing real-time deployment capability.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672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Yaswanth Vardhan Killampalli</cp:lastModifiedBy>
  <cp:revision>5</cp:revision>
  <dcterms:created xsi:type="dcterms:W3CDTF">2025-10-11T09:53:44Z</dcterms:created>
  <dcterms:modified xsi:type="dcterms:W3CDTF">2025-10-11T17:22:47Z</dcterms:modified>
</cp:coreProperties>
</file>